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7" r:id="rId2"/>
    <p:sldId id="269" r:id="rId3"/>
    <p:sldId id="282" r:id="rId4"/>
    <p:sldId id="281" r:id="rId5"/>
    <p:sldId id="271" r:id="rId6"/>
    <p:sldId id="284" r:id="rId7"/>
    <p:sldId id="286" r:id="rId8"/>
    <p:sldId id="289" r:id="rId9"/>
    <p:sldId id="290" r:id="rId10"/>
    <p:sldId id="291" r:id="rId11"/>
    <p:sldId id="292" r:id="rId12"/>
    <p:sldId id="293" r:id="rId13"/>
  </p:sldIdLst>
  <p:sldSz cx="9144000" cy="5143500" type="screen16x9"/>
  <p:notesSz cx="6858000" cy="9144000"/>
  <p:embeddedFontLst>
    <p:embeddedFont>
      <p:font typeface="BM HANNA Air OTF" panose="020B0600000101010101" pitchFamily="34" charset="-127"/>
      <p:regular r:id="rId15"/>
    </p:embeddedFont>
    <p:embeddedFont>
      <p:font typeface="BM HANNA Pro OTF" panose="020B0600000101010101" pitchFamily="34" charset="-127"/>
      <p:regular r:id="rId16"/>
    </p:embeddedFont>
    <p:embeddedFont>
      <p:font typeface="Source Sans Pro" panose="020B0503030403020204" pitchFamily="3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57"/>
    <a:srgbClr val="A626A4"/>
    <a:srgbClr val="ECE8F3"/>
    <a:srgbClr val="FFBD2D"/>
    <a:srgbClr val="EEEEEE"/>
    <a:srgbClr val="9437FF"/>
    <a:srgbClr val="C43E1B"/>
    <a:srgbClr val="818386"/>
    <a:srgbClr val="F3F9F9"/>
    <a:srgbClr val="2CC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1"/>
    <p:restoredTop sz="94674"/>
  </p:normalViewPr>
  <p:slideViewPr>
    <p:cSldViewPr snapToGrid="0">
      <p:cViewPr varScale="1">
        <p:scale>
          <a:sx n="89" d="100"/>
          <a:sy n="89" d="100"/>
        </p:scale>
        <p:origin x="160" y="9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230b07f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230b07fa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987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01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44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25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319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04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10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115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895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75eae3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75eae3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87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unhwan26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ekyllthemes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jekyllthemes.org/themes/minimal-mistakes/" TargetMode="External"/><Relationship Id="rId5" Type="http://schemas.openxmlformats.org/officeDocument/2006/relationships/hyperlink" Target="http://jekyllthemes.org/themes/minimal-mistakes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hdtnn.tistory.com/763#recentCommen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254AAF3-E514-9A0D-1523-65B60AC47BC7}"/>
              </a:ext>
            </a:extLst>
          </p:cNvPr>
          <p:cNvGrpSpPr/>
          <p:nvPr/>
        </p:nvGrpSpPr>
        <p:grpSpPr>
          <a:xfrm>
            <a:off x="1142896" y="1116940"/>
            <a:ext cx="6858207" cy="2909619"/>
            <a:chOff x="260351" y="310529"/>
            <a:chExt cx="6858207" cy="29096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C1F0E4E-CA1B-1D1D-48C7-D18AF2A577FD}"/>
                </a:ext>
              </a:extLst>
            </p:cNvPr>
            <p:cNvGrpSpPr/>
            <p:nvPr/>
          </p:nvGrpSpPr>
          <p:grpSpPr>
            <a:xfrm>
              <a:off x="260351" y="310529"/>
              <a:ext cx="6858207" cy="400001"/>
              <a:chOff x="125285" y="74024"/>
              <a:chExt cx="7057127" cy="400001"/>
            </a:xfrm>
          </p:grpSpPr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16809FF2-FD22-F876-DCFC-BA637B20AF65}"/>
                  </a:ext>
                </a:extLst>
              </p:cNvPr>
              <p:cNvSpPr/>
              <p:nvPr/>
            </p:nvSpPr>
            <p:spPr>
              <a:xfrm>
                <a:off x="125285" y="74024"/>
                <a:ext cx="7057125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17" name="Google Shape;84;p16">
                <a:extLst>
                  <a:ext uri="{FF2B5EF4-FFF2-40B4-BE49-F238E27FC236}">
                    <a16:creationId xmlns:a16="http://schemas.microsoft.com/office/drawing/2014/main" id="{77E6D0F5-7421-43B1-05CA-72C9F6D1FCBD}"/>
                  </a:ext>
                </a:extLst>
              </p:cNvPr>
              <p:cNvSpPr/>
              <p:nvPr/>
            </p:nvSpPr>
            <p:spPr>
              <a:xfrm>
                <a:off x="125287" y="204158"/>
                <a:ext cx="7057125" cy="269867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" name="Google Shape;87;p16">
              <a:extLst>
                <a:ext uri="{FF2B5EF4-FFF2-40B4-BE49-F238E27FC236}">
                  <a16:creationId xmlns:a16="http://schemas.microsoft.com/office/drawing/2014/main" id="{B17E3C89-38A6-BCBF-3F02-C98DB4F6303B}"/>
                </a:ext>
              </a:extLst>
            </p:cNvPr>
            <p:cNvSpPr/>
            <p:nvPr/>
          </p:nvSpPr>
          <p:spPr>
            <a:xfrm>
              <a:off x="409807" y="464941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;p16">
              <a:extLst>
                <a:ext uri="{FF2B5EF4-FFF2-40B4-BE49-F238E27FC236}">
                  <a16:creationId xmlns:a16="http://schemas.microsoft.com/office/drawing/2014/main" id="{273ECCC7-F69B-5C48-484A-179ED1AABA3E}"/>
                </a:ext>
              </a:extLst>
            </p:cNvPr>
            <p:cNvSpPr/>
            <p:nvPr/>
          </p:nvSpPr>
          <p:spPr>
            <a:xfrm>
              <a:off x="648094" y="469199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;p16">
              <a:extLst>
                <a:ext uri="{FF2B5EF4-FFF2-40B4-BE49-F238E27FC236}">
                  <a16:creationId xmlns:a16="http://schemas.microsoft.com/office/drawing/2014/main" id="{3C0C901C-7722-3E01-DB16-B42404C1F45B}"/>
                </a:ext>
              </a:extLst>
            </p:cNvPr>
            <p:cNvSpPr/>
            <p:nvPr/>
          </p:nvSpPr>
          <p:spPr>
            <a:xfrm>
              <a:off x="886381" y="464941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양쪽 모서리가 둥근 사각형 14">
              <a:extLst>
                <a:ext uri="{FF2B5EF4-FFF2-40B4-BE49-F238E27FC236}">
                  <a16:creationId xmlns:a16="http://schemas.microsoft.com/office/drawing/2014/main" id="{FA01189F-5FF8-D9DD-CEDB-ED475EA31966}"/>
                </a:ext>
              </a:extLst>
            </p:cNvPr>
            <p:cNvSpPr/>
            <p:nvPr/>
          </p:nvSpPr>
          <p:spPr>
            <a:xfrm rot="10800000">
              <a:off x="260352" y="710527"/>
              <a:ext cx="6858204" cy="250962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CE8F3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742B7F9-E91F-7C6C-4E37-98797BF140D0}"/>
              </a:ext>
            </a:extLst>
          </p:cNvPr>
          <p:cNvSpPr txBox="1"/>
          <p:nvPr/>
        </p:nvSpPr>
        <p:spPr>
          <a:xfrm>
            <a:off x="3321493" y="1116828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2022 UPDATA 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Study</a:t>
            </a:r>
            <a:endParaRPr kumimoji="1" lang="en" altLang="ko-KR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595FEC-275A-E038-C070-55B48C5E10AB}"/>
              </a:ext>
            </a:extLst>
          </p:cNvPr>
          <p:cNvSpPr txBox="1"/>
          <p:nvPr/>
        </p:nvSpPr>
        <p:spPr>
          <a:xfrm>
            <a:off x="6080273" y="366544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데이터과학과 </a:t>
            </a:r>
            <a:r>
              <a:rPr kumimoji="1"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21</a:t>
            </a:r>
            <a:r>
              <a:rPr kumimoji="1"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허준환</a:t>
            </a:r>
            <a:endParaRPr kumimoji="1" lang="en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3C5816-90D8-B1D8-5247-6A665CEFE4C4}"/>
              </a:ext>
            </a:extLst>
          </p:cNvPr>
          <p:cNvSpPr txBox="1"/>
          <p:nvPr/>
        </p:nvSpPr>
        <p:spPr>
          <a:xfrm>
            <a:off x="3079440" y="2192162"/>
            <a:ext cx="2985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4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 &amp; </a:t>
            </a:r>
            <a:r>
              <a:rPr kumimoji="1" lang="en" altLang="ko-KR" sz="4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Github</a:t>
            </a:r>
            <a:endParaRPr kumimoji="1" lang="en" altLang="ko-KR" sz="4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Git] tutorial 개념 기초">
            <a:extLst>
              <a:ext uri="{FF2B5EF4-FFF2-40B4-BE49-F238E27FC236}">
                <a16:creationId xmlns:a16="http://schemas.microsoft.com/office/drawing/2014/main" id="{259B2AED-D42F-4BB1-C164-91673035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912" y="2418918"/>
            <a:ext cx="322528" cy="3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로고 - 무료 소셜 미디어개 아이콘">
            <a:extLst>
              <a:ext uri="{FF2B5EF4-FFF2-40B4-BE49-F238E27FC236}">
                <a16:creationId xmlns:a16="http://schemas.microsoft.com/office/drawing/2014/main" id="{4532BABE-F803-EE34-6218-6A9F29FA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273" y="2410486"/>
            <a:ext cx="322528" cy="32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322372" y="347170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config.yml</a:t>
            </a:r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수정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(footer)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0CAC5-D456-29F1-06E4-D9517631DC03}"/>
              </a:ext>
            </a:extLst>
          </p:cNvPr>
          <p:cNvSpPr/>
          <p:nvPr/>
        </p:nvSpPr>
        <p:spPr>
          <a:xfrm>
            <a:off x="648093" y="980678"/>
            <a:ext cx="762445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footer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links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-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label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"Email"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icon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"</a:t>
            </a:r>
            <a:r>
              <a:rPr lang="en" altLang="ko-Kore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fas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fa-</a:t>
            </a:r>
            <a:r>
              <a:rPr lang="en" altLang="ko-Kore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fw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fa-envelope-square"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  </a:t>
            </a:r>
            <a:r>
              <a:rPr lang="en" altLang="ko-Kore-KR" dirty="0" err="1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"mailto:gjwnsghks02@gmail.com"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-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label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"</a:t>
            </a:r>
            <a:r>
              <a:rPr lang="en" altLang="ko-Kore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kaggle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icon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"fab fa-</a:t>
            </a:r>
            <a:r>
              <a:rPr lang="en" altLang="ko-Kore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fw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fa-</a:t>
            </a:r>
            <a:r>
              <a:rPr lang="en" altLang="ko-Kore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kaggle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  </a:t>
            </a:r>
            <a:r>
              <a:rPr lang="en" altLang="ko-Kore-KR" dirty="0" err="1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"https://</a:t>
            </a:r>
            <a:r>
              <a:rPr lang="en" altLang="ko-Kore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www.kaggle.com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/junhwan26"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-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label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"Instagram"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icon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"fab fa-</a:t>
            </a:r>
            <a:r>
              <a:rPr lang="en" altLang="ko-Kore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fw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fa-</a:t>
            </a:r>
            <a:r>
              <a:rPr lang="en" altLang="ko-Kore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instagram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"</a:t>
            </a:r>
          </a:p>
          <a:p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  </a:t>
            </a:r>
            <a:r>
              <a:rPr lang="en" altLang="ko-Kore-KR" dirty="0" err="1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"https://</a:t>
            </a:r>
            <a:r>
              <a:rPr lang="en" altLang="ko-Kore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www.instagram.com</a:t>
            </a:r>
            <a:r>
              <a:rPr lang="en" altLang="ko-Kore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/jxnhwxn26/"</a:t>
            </a:r>
          </a:p>
        </p:txBody>
      </p:sp>
    </p:spTree>
    <p:extLst>
      <p:ext uri="{BB962C8B-B14F-4D97-AF65-F5344CB8AC3E}">
        <p14:creationId xmlns:p14="http://schemas.microsoft.com/office/powerpoint/2010/main" val="20114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2744497" y="347170"/>
            <a:ext cx="3932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포스팅하기 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간단한 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Markdown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문법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0CAC5-D456-29F1-06E4-D9517631DC03}"/>
              </a:ext>
            </a:extLst>
          </p:cNvPr>
          <p:cNvSpPr/>
          <p:nvPr/>
        </p:nvSpPr>
        <p:spPr>
          <a:xfrm>
            <a:off x="537833" y="878540"/>
            <a:ext cx="260399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1.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제목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#h1</a:t>
            </a: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##h2</a:t>
            </a: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###h3</a:t>
            </a: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####h4</a:t>
            </a: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#####h5</a:t>
            </a: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######h6</a:t>
            </a: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강조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이텔릭체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*별표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* or _</a:t>
            </a:r>
            <a:r>
              <a:rPr lang="ko-KR" altLang="en-US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언더바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_</a:t>
            </a:r>
          </a:p>
          <a:p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두껍게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**별표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** or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__</a:t>
            </a:r>
            <a:r>
              <a:rPr lang="ko-KR" altLang="en-US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언더바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__</a:t>
            </a:r>
          </a:p>
          <a:p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취소선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~~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물결표시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~~</a:t>
            </a: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목록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숫자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or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링크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링크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](</a:t>
            </a:r>
            <a:r>
              <a:rPr lang="en-US" altLang="ko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4469A2-8722-114A-6DFD-86E9533F4E82}"/>
              </a:ext>
            </a:extLst>
          </p:cNvPr>
          <p:cNvSpPr/>
          <p:nvPr/>
        </p:nvSpPr>
        <p:spPr>
          <a:xfrm>
            <a:off x="3408745" y="878540"/>
            <a:ext cx="260399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5.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이미지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![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사진이름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](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사진주소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+)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이미지에 링크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[![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사진이름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](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사진주소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)](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링크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6.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코드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`in-line 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코드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`</a:t>
            </a: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```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언어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코드블럭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```</a:t>
            </a: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7.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표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제목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1|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제목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2|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제목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3|</a:t>
            </a: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|-----|------|------|</a:t>
            </a: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|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값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1|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값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2|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값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3|</a:t>
            </a: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03461E-A4AC-BADD-9CE0-CFCAA3D18C96}"/>
              </a:ext>
            </a:extLst>
          </p:cNvPr>
          <p:cNvSpPr/>
          <p:nvPr/>
        </p:nvSpPr>
        <p:spPr>
          <a:xfrm>
            <a:off x="6279657" y="878540"/>
            <a:ext cx="26039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8.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인용문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&gt;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인용문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&gt;&gt;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중첩인용문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9.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Html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문법 사용 가능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10.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수평선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---,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***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___</a:t>
            </a: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11.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줄바꿈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&lt;</a:t>
            </a:r>
            <a:r>
              <a:rPr lang="en-US" altLang="ko-KR" dirty="0" err="1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br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&gt;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or 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띄어쓰기 </a:t>
            </a:r>
            <a:r>
              <a:rPr lang="en-US" altLang="ko-KR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번</a:t>
            </a:r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en-US" altLang="ko-KR" dirty="0">
              <a:solidFill>
                <a:schemeClr val="tx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2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4091820" y="347170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포스팅하기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0BB30A1-F110-4927-6F56-CC6BC1B73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06" y="776746"/>
            <a:ext cx="4581231" cy="4330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2121AC-AF5B-9B44-152B-F6264A3A1C1C}"/>
              </a:ext>
            </a:extLst>
          </p:cNvPr>
          <p:cNvSpPr txBox="1"/>
          <p:nvPr/>
        </p:nvSpPr>
        <p:spPr>
          <a:xfrm>
            <a:off x="4991037" y="1113181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_post &gt;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연도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_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월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_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일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_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제목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.md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C5C8D-B308-F8D3-410A-18B5D57232C8}"/>
              </a:ext>
            </a:extLst>
          </p:cNvPr>
          <p:cNvSpPr txBox="1"/>
          <p:nvPr/>
        </p:nvSpPr>
        <p:spPr>
          <a:xfrm>
            <a:off x="4991037" y="1420958"/>
            <a:ext cx="29920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---</a:t>
            </a:r>
          </a:p>
          <a:p>
            <a:r>
              <a:rPr lang="en" altLang="ko-Kore-KR" dirty="0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title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“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제목</a:t>
            </a:r>
            <a: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”</a:t>
            </a:r>
            <a:endParaRPr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categories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- 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ComputerScience</a:t>
            </a:r>
            <a:endParaRPr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tags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 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 algorithm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 CSE214</a:t>
            </a:r>
          </a:p>
          <a:p>
            <a:r>
              <a:rPr lang="en" altLang="ko-Kore-KR" dirty="0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toc: true</a:t>
            </a:r>
          </a:p>
          <a:p>
            <a:r>
              <a:rPr lang="en" altLang="ko-Kore-KR" dirty="0" err="1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toc_sticky</a:t>
            </a:r>
            <a:r>
              <a:rPr lang="en" altLang="ko-Kore-KR" dirty="0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true</a:t>
            </a:r>
          </a:p>
          <a:p>
            <a:r>
              <a:rPr lang="en" altLang="ko-Kore-KR" dirty="0" err="1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toc_label</a:t>
            </a:r>
            <a:r>
              <a:rPr lang="en" altLang="ko-Kore-KR" dirty="0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CSE214</a:t>
            </a:r>
          </a:p>
          <a:p>
            <a:r>
              <a:rPr lang="en" altLang="ko-Kore-KR" dirty="0" err="1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toc_icon</a:t>
            </a:r>
            <a:r>
              <a:rPr lang="en" altLang="ko-Kore-KR" dirty="0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pen</a:t>
            </a:r>
          </a:p>
          <a:p>
            <a:r>
              <a:rPr lang="en" altLang="ko-Kore-KR" dirty="0">
                <a:solidFill>
                  <a:srgbClr val="FF5E5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---</a:t>
            </a:r>
          </a:p>
          <a:p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545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1142896" y="1116940"/>
            <a:ext cx="6858207" cy="2909619"/>
            <a:chOff x="260351" y="310529"/>
            <a:chExt cx="6858207" cy="29096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1" y="310529"/>
              <a:ext cx="6858207" cy="400001"/>
              <a:chOff x="125285" y="74024"/>
              <a:chExt cx="7057127" cy="400001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5" y="74024"/>
                <a:ext cx="7057125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204158"/>
                <a:ext cx="7057125" cy="269867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464941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469199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464941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710527"/>
              <a:ext cx="6858204" cy="250962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CE8F3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57C4FF-FF6F-7E75-74B5-DBB1E977DF0C}"/>
              </a:ext>
            </a:extLst>
          </p:cNvPr>
          <p:cNvSpPr txBox="1"/>
          <p:nvPr/>
        </p:nvSpPr>
        <p:spPr>
          <a:xfrm>
            <a:off x="4125092" y="1116828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목차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Google Shape;176;p18">
            <a:extLst>
              <a:ext uri="{FF2B5EF4-FFF2-40B4-BE49-F238E27FC236}">
                <a16:creationId xmlns:a16="http://schemas.microsoft.com/office/drawing/2014/main" id="{A60B9401-7498-1441-D7EF-2950E917A3F5}"/>
              </a:ext>
            </a:extLst>
          </p:cNvPr>
          <p:cNvSpPr txBox="1"/>
          <p:nvPr/>
        </p:nvSpPr>
        <p:spPr>
          <a:xfrm>
            <a:off x="1356352" y="1647072"/>
            <a:ext cx="6258492" cy="17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600" dirty="0" err="1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Github</a:t>
            </a:r>
            <a:r>
              <a:rPr lang="en-US" altLang="ko-Kore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가입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,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 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설치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,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 err="1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Github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profile repository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&amp;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Markdown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문법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</a:t>
            </a:r>
          </a:p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600" b="1" dirty="0" err="1">
                <a:solidFill>
                  <a:srgbClr val="C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Github</a:t>
            </a:r>
            <a:r>
              <a:rPr lang="en-US" altLang="ko-Kore-KR" sz="1600" b="1" dirty="0">
                <a:solidFill>
                  <a:srgbClr val="C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blog </a:t>
            </a:r>
            <a:r>
              <a:rPr lang="ko-Kore-KR" altLang="en-US" sz="1600" b="1" dirty="0">
                <a:solidFill>
                  <a:srgbClr val="C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만들기</a:t>
            </a:r>
            <a:endParaRPr lang="en-US" altLang="ko-Kore-KR" sz="1600" b="1" dirty="0">
              <a:solidFill>
                <a:srgbClr val="C00000"/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Helvetica Neue"/>
              <a:sym typeface="Helvetica Neue"/>
            </a:endParaRPr>
          </a:p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</a:t>
            </a:r>
            <a:r>
              <a:rPr lang="ko-Kore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의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 다양한 기능들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(1)</a:t>
            </a:r>
          </a:p>
          <a:p>
            <a:pPr marL="285750" lvl="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Git</a:t>
            </a:r>
            <a:r>
              <a:rPr lang="ko-KR" altLang="en-US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의 다양한 기능들 </a:t>
            </a:r>
            <a:r>
              <a:rPr lang="en-US" altLang="ko-KR" sz="1600" dirty="0">
                <a:solidFill>
                  <a:schemeClr val="dk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  <a:cs typeface="Helvetica Neue"/>
                <a:sym typeface="Helvetica Neue"/>
              </a:rPr>
              <a:t>(2)</a:t>
            </a:r>
            <a:endParaRPr lang="en-US" altLang="ko-Kore-KR" sz="1300" dirty="0">
              <a:solidFill>
                <a:schemeClr val="dk1"/>
              </a:solidFill>
              <a:latin typeface="BM HANNA Air OTF" panose="020B0600000101010101" pitchFamily="34" charset="-127"/>
              <a:ea typeface="BM HANNA Air OTF" panose="020B0600000101010101" pitchFamily="34" charset="-127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214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467370" y="347170"/>
            <a:ext cx="220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Github</a:t>
            </a:r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로그인 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(Re)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7204F-A906-F7D4-940D-C2BEEAB2150D}"/>
              </a:ext>
            </a:extLst>
          </p:cNvPr>
          <p:cNvSpPr txBox="1"/>
          <p:nvPr/>
        </p:nvSpPr>
        <p:spPr>
          <a:xfrm>
            <a:off x="1406396" y="1316187"/>
            <a:ext cx="633120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800" dirty="0">
                <a:solidFill>
                  <a:srgbClr val="14171A"/>
                </a:solidFill>
                <a:latin typeface="Source Sans Pro" panose="020B0503030403020204" pitchFamily="34" charset="0"/>
              </a:rPr>
              <a:t>remote: Support for password authentication was removed on August 13, 2021. Please use a personal access token instead.</a:t>
            </a:r>
            <a:endParaRPr kumimoji="1" lang="ko-Kore-KR" altLang="en-US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78A32-F6F7-1DE6-0CF5-31774EF1DE5A}"/>
              </a:ext>
            </a:extLst>
          </p:cNvPr>
          <p:cNvSpPr txBox="1"/>
          <p:nvPr/>
        </p:nvSpPr>
        <p:spPr>
          <a:xfrm>
            <a:off x="712093" y="2501957"/>
            <a:ext cx="779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Settings &gt; Developer settings &gt; </a:t>
            </a:r>
            <a:r>
              <a:rPr kumimoji="1" lang="en-US" altLang="ko-Kore-KR" sz="18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Persenal</a:t>
            </a:r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access tokens &gt; Generate new token</a:t>
            </a:r>
            <a:endParaRPr kumimoji="1" lang="ko-Kore-KR" altLang="en-US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04B4D-E019-6403-0CB9-CDC4A9B5FCD1}"/>
              </a:ext>
            </a:extLst>
          </p:cNvPr>
          <p:cNvSpPr txBox="1"/>
          <p:nvPr/>
        </p:nvSpPr>
        <p:spPr>
          <a:xfrm>
            <a:off x="886380" y="3075219"/>
            <a:ext cx="779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repo, </a:t>
            </a:r>
            <a:r>
              <a:rPr kumimoji="1" lang="en-US" altLang="ko-Kore-KR" sz="18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admin:org</a:t>
            </a:r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gist, user, </a:t>
            </a:r>
            <a:r>
              <a:rPr kumimoji="1" lang="en-US" altLang="ko-Kore-KR" sz="18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delete_repo</a:t>
            </a:r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체크 </a:t>
            </a:r>
            <a:r>
              <a:rPr kumimoji="1" lang="en-US" altLang="ko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</a:t>
            </a:r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8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Gnerate</a:t>
            </a:r>
            <a:r>
              <a:rPr kumimoji="1" lang="en-US" altLang="ko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token</a:t>
            </a:r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kumimoji="1" lang="ko-Kore-KR" altLang="en-US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71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2633006" y="347170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Github</a:t>
            </a:r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blog</a:t>
            </a:r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만들기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(</a:t>
            </a:r>
            <a:r>
              <a:rPr kumimoji="1" lang="en-US" altLang="ko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github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pages)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7204F-A906-F7D4-940D-C2BEEAB2150D}"/>
              </a:ext>
            </a:extLst>
          </p:cNvPr>
          <p:cNvSpPr txBox="1"/>
          <p:nvPr/>
        </p:nvSpPr>
        <p:spPr>
          <a:xfrm>
            <a:off x="648093" y="946589"/>
            <a:ext cx="1781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장점</a:t>
            </a:r>
            <a:endParaRPr kumimoji="1" lang="en-US" altLang="ko-KR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무료 호스팅</a:t>
            </a:r>
            <a:endParaRPr kumimoji="1" lang="en-US" altLang="ko-KR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ore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AdSense</a:t>
            </a:r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가능</a:t>
            </a:r>
            <a:endParaRPr kumimoji="1" lang="en-US" altLang="ko-KR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다양한 테마</a:t>
            </a:r>
            <a:endParaRPr kumimoji="1" lang="en-US" altLang="ko-KR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…</a:t>
            </a:r>
            <a:endParaRPr kumimoji="1" lang="en-US" altLang="ko-Kore-KR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ko-Kore-KR" altLang="en-US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78A32-F6F7-1DE6-0CF5-31774EF1DE5A}"/>
              </a:ext>
            </a:extLst>
          </p:cNvPr>
          <p:cNvSpPr txBox="1"/>
          <p:nvPr/>
        </p:nvSpPr>
        <p:spPr>
          <a:xfrm>
            <a:off x="712093" y="2501957"/>
            <a:ext cx="2784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단점</a:t>
            </a:r>
            <a:endParaRPr kumimoji="1" lang="en-US" altLang="ko-KR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만들기 귀찮음</a:t>
            </a:r>
            <a:endParaRPr kumimoji="1" lang="en-US" altLang="ko-KR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자유에 따른 책임 </a:t>
            </a:r>
            <a:r>
              <a:rPr kumimoji="1" lang="en-US" altLang="ko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귀찮음</a:t>
            </a:r>
            <a:r>
              <a:rPr kumimoji="1" lang="en-US" altLang="ko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kumimoji="1" lang="ko-Kore-KR" altLang="en-US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EDB8D-B8E6-2D7A-293A-2B5FFEA4907E}"/>
              </a:ext>
            </a:extLst>
          </p:cNvPr>
          <p:cNvSpPr txBox="1"/>
          <p:nvPr/>
        </p:nvSpPr>
        <p:spPr>
          <a:xfrm>
            <a:off x="712093" y="3886951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Example : </a:t>
            </a:r>
            <a:r>
              <a:rPr kumimoji="1" lang="en-US" altLang="ko-KR" sz="1800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3"/>
              </a:rPr>
              <a:t>https://junhwan26.github.io</a:t>
            </a:r>
            <a:endParaRPr kumimoji="1" lang="en-US" altLang="ko-KR" sz="1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39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1963391" y="347170"/>
            <a:ext cx="4697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Repository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생성 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(git pages) &amp;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git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명령어 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9B85DC2-D5D6-32DF-DD04-FF43E1A8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29" y="970591"/>
            <a:ext cx="4981024" cy="2361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5336D1-01FA-46B8-A5C4-63112D8EA513}"/>
              </a:ext>
            </a:extLst>
          </p:cNvPr>
          <p:cNvSpPr txBox="1"/>
          <p:nvPr/>
        </p:nvSpPr>
        <p:spPr>
          <a:xfrm>
            <a:off x="1821429" y="3622478"/>
            <a:ext cx="1563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clone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주소</a:t>
            </a: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add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commit -m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메모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369002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2722843" y="347170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블로그 테마 고르기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(Jekyll Themes)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2C5ED-0E55-7C1D-BC29-F63EF010266C}"/>
              </a:ext>
            </a:extLst>
          </p:cNvPr>
          <p:cNvSpPr txBox="1"/>
          <p:nvPr/>
        </p:nvSpPr>
        <p:spPr>
          <a:xfrm>
            <a:off x="648093" y="887306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hlinkClick r:id="rId3"/>
              </a:rPr>
              <a:t>http://jekyllthemes.org</a:t>
            </a:r>
            <a:endParaRPr kumimoji="1" lang="en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32EE4-90A1-5CC6-EF73-CCA0DA6CD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20" y="1113129"/>
            <a:ext cx="6304158" cy="38947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FA2488-E97D-4DBC-5A4E-BC9D0E545BF1}"/>
              </a:ext>
            </a:extLst>
          </p:cNvPr>
          <p:cNvSpPr/>
          <p:nvPr/>
        </p:nvSpPr>
        <p:spPr>
          <a:xfrm>
            <a:off x="4571999" y="887305"/>
            <a:ext cx="4044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hlinkClick r:id="rId5"/>
              </a:rPr>
              <a:t>http://jekyllthemes.org/themes/minimal-mistakes</a:t>
            </a:r>
            <a:r>
              <a:rPr lang="ko-Kore-KR" altLang="en-US" dirty="0">
                <a:hlinkClick r:id="rId6"/>
              </a:rPr>
              <a:t>/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0984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2503239" y="347170"/>
            <a:ext cx="4414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Jekyll Themes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로컬서버 </a:t>
            </a:r>
            <a:r>
              <a:rPr kumimoji="1" lang="en-US" altLang="ko-KR" sz="2000" dirty="0">
                <a:solidFill>
                  <a:srgbClr val="FF5E57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(++ advanced)</a:t>
            </a:r>
            <a:endParaRPr kumimoji="1" lang="ko-Kore-KR" altLang="en-US" sz="2000" dirty="0">
              <a:solidFill>
                <a:srgbClr val="FF5E57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FA2488-E97D-4DBC-5A4E-BC9D0E545BF1}"/>
              </a:ext>
            </a:extLst>
          </p:cNvPr>
          <p:cNvSpPr/>
          <p:nvPr/>
        </p:nvSpPr>
        <p:spPr>
          <a:xfrm>
            <a:off x="648093" y="907102"/>
            <a:ext cx="78478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ruby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설치 </a:t>
            </a:r>
            <a: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 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bundler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설치</a:t>
            </a:r>
            <a: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&gt; 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jekyll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로컬서버 실행</a:t>
            </a:r>
            <a: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  <a:hlinkClick r:id="rId3"/>
              </a:rPr>
              <a:t>https://ehdtnn.tistory.com/763#recentComments</a:t>
            </a:r>
            <a:endParaRPr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3BC8D70-035D-4D18-6FB7-F8BF1DC5E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36" y="1142854"/>
            <a:ext cx="6358925" cy="39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5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807278" y="347170"/>
            <a:ext cx="1806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config.yml</a:t>
            </a:r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수정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0CAC5-D456-29F1-06E4-D9517631DC03}"/>
              </a:ext>
            </a:extLst>
          </p:cNvPr>
          <p:cNvSpPr/>
          <p:nvPr/>
        </p:nvSpPr>
        <p:spPr>
          <a:xfrm>
            <a:off x="648093" y="1159892"/>
            <a:ext cx="762445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 err="1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minimal_mistakes_skin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"default" </a:t>
            </a:r>
            <a:r>
              <a:rPr lang="en" altLang="ko-Kore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전체적인 블로그의 색감</a:t>
            </a:r>
            <a:endParaRPr lang="en-US" altLang="ko-KR" dirty="0">
              <a:solidFill>
                <a:srgbClr val="FF000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# "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default" "air", "aqua", "contrast", "dark”</a:t>
            </a:r>
            <a: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"dirt", "neon", "mint", "plum", "sunrise" </a:t>
            </a:r>
          </a:p>
          <a:p>
            <a:endParaRPr lang="en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locale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: "ko-KR" 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블로그의 주요 언어입니다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lang="en" altLang="ko-Kore-KR" dirty="0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title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: 	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#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블로그 제목</a:t>
            </a:r>
            <a:r>
              <a:rPr lang="en-US" altLang="ko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사이트 탭에서 보이는 이름</a:t>
            </a:r>
            <a:endParaRPr lang="en-US" altLang="ko-KR" dirty="0">
              <a:solidFill>
                <a:srgbClr val="FF0000"/>
              </a:solidFill>
              <a:highlight>
                <a:srgbClr val="ECE8F3"/>
              </a:highlight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 err="1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title_separator</a:t>
            </a:r>
            <a:r>
              <a:rPr lang="en" altLang="ko-Kore-KR" dirty="0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: "-" </a:t>
            </a:r>
          </a:p>
          <a:p>
            <a:r>
              <a:rPr lang="en" altLang="ko-Kore-KR" dirty="0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subtitle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: </a:t>
            </a:r>
            <a:r>
              <a:rPr lang="ko-KR" altLang="en-US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화면 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title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하단에 있는 소제목</a:t>
            </a:r>
            <a:endParaRPr lang="en-US" altLang="ko-KR" dirty="0">
              <a:solidFill>
                <a:srgbClr val="FF0000"/>
              </a:solidFill>
              <a:highlight>
                <a:srgbClr val="ECE8F3"/>
              </a:highlight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name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: </a:t>
            </a:r>
            <a:r>
              <a:rPr lang="ko-KR" altLang="en-US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이름 </a:t>
            </a:r>
            <a:r>
              <a:rPr lang="en-US" altLang="ko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닉네임</a:t>
            </a:r>
            <a:r>
              <a:rPr lang="en-US" altLang="ko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r>
              <a:rPr lang="en" altLang="ko-Kore-KR" dirty="0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description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: </a:t>
            </a:r>
            <a:r>
              <a:rPr lang="en-US" altLang="ko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설명란</a:t>
            </a:r>
            <a:r>
              <a:rPr lang="en-US" altLang="ko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</a:p>
          <a:p>
            <a:r>
              <a:rPr lang="en" altLang="ko-Kore-KR" dirty="0" err="1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: 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현재의 블로그 </a:t>
            </a:r>
            <a:r>
              <a:rPr lang="en" altLang="ko-Kore-KR" dirty="0" err="1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입니다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ko-KR" dirty="0">
              <a:solidFill>
                <a:srgbClr val="FF0000"/>
              </a:solidFill>
              <a:highlight>
                <a:srgbClr val="ECE8F3"/>
              </a:highlight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 err="1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baseurl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: </a:t>
            </a:r>
            <a:r>
              <a:rPr lang="en" altLang="ko-Kore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폴백</a:t>
            </a:r>
            <a:r>
              <a:rPr lang="en-US" altLang="ko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예기치 못한 오류</a:t>
            </a:r>
            <a:r>
              <a:rPr lang="en-US" altLang="ko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일 때 연결되는 </a:t>
            </a:r>
            <a:r>
              <a:rPr lang="en" altLang="ko-Kore-KR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endParaRPr lang="en-US" altLang="ko-KR" dirty="0">
              <a:solidFill>
                <a:srgbClr val="FF000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repository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: 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en" altLang="ko-Kore-KR" dirty="0" err="1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Repo </a:t>
            </a:r>
            <a:r>
              <a:rPr lang="en" altLang="ko-Kore-KR" dirty="0" err="1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endParaRPr lang="en-US" altLang="ko-KR" dirty="0">
              <a:solidFill>
                <a:srgbClr val="FF0000"/>
              </a:solidFill>
              <a:highlight>
                <a:srgbClr val="ECE8F3"/>
              </a:highlight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teaser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: </a:t>
            </a:r>
            <a:r>
              <a:rPr lang="en" altLang="ko-Kore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 err="1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폴백일</a:t>
            </a:r>
            <a:r>
              <a:rPr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때 보일 이미지</a:t>
            </a:r>
            <a:endParaRPr lang="en-US" altLang="ko-KR" dirty="0">
              <a:solidFill>
                <a:srgbClr val="FF000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logo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: 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로고 이미지</a:t>
            </a:r>
            <a:endParaRPr lang="en-US" altLang="ko-KR" dirty="0">
              <a:solidFill>
                <a:srgbClr val="FF0000"/>
              </a:solidFill>
              <a:highlight>
                <a:srgbClr val="ECE8F3"/>
              </a:highlight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 err="1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masthead_title</a:t>
            </a:r>
            <a:r>
              <a:rPr lang="en" altLang="ko-Kore-KR" dirty="0">
                <a:solidFill>
                  <a:srgbClr val="A626A4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ore-KR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lang="ko-KR" altLang="en-US" dirty="0"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화면 </a:t>
            </a:r>
            <a:r>
              <a:rPr lang="en" altLang="ko-Kore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title </a:t>
            </a:r>
            <a:r>
              <a:rPr lang="ko-KR" altLang="en-US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입니다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ECE8F3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ko-Kore-KR" altLang="en-US" dirty="0">
              <a:solidFill>
                <a:srgbClr val="FF0000"/>
              </a:solidFill>
              <a:highlight>
                <a:srgbClr val="ECE8F3"/>
              </a:highlight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14224A-7B8E-CAB1-E040-D1C9C54B9F6E}"/>
              </a:ext>
            </a:extLst>
          </p:cNvPr>
          <p:cNvGrpSpPr/>
          <p:nvPr/>
        </p:nvGrpSpPr>
        <p:grpSpPr>
          <a:xfrm>
            <a:off x="260351" y="347171"/>
            <a:ext cx="8623298" cy="4578787"/>
            <a:chOff x="260352" y="440663"/>
            <a:chExt cx="8623298" cy="457878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9639A4-9393-3A7E-DF9E-F2B413CC906B}"/>
                </a:ext>
              </a:extLst>
            </p:cNvPr>
            <p:cNvGrpSpPr/>
            <p:nvPr/>
          </p:nvGrpSpPr>
          <p:grpSpPr>
            <a:xfrm>
              <a:off x="260353" y="440663"/>
              <a:ext cx="8623297" cy="429577"/>
              <a:chOff x="125287" y="204158"/>
              <a:chExt cx="8873413" cy="429577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79FBB80E-7046-67D5-9A8E-581AC76A9034}"/>
                  </a:ext>
                </a:extLst>
              </p:cNvPr>
              <p:cNvSpPr/>
              <p:nvPr/>
            </p:nvSpPr>
            <p:spPr>
              <a:xfrm>
                <a:off x="125287" y="204158"/>
                <a:ext cx="8873413" cy="22564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noFill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25287" y="305950"/>
                <a:ext cx="8873413" cy="327785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6"/>
            <p:cNvSpPr/>
            <p:nvPr/>
          </p:nvSpPr>
          <p:spPr>
            <a:xfrm>
              <a:off x="409807" y="602593"/>
              <a:ext cx="128000" cy="123854"/>
            </a:xfrm>
            <a:prstGeom prst="ellipse">
              <a:avLst/>
            </a:prstGeom>
            <a:solidFill>
              <a:srgbClr val="FF5E5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6">
              <a:extLst>
                <a:ext uri="{FF2B5EF4-FFF2-40B4-BE49-F238E27FC236}">
                  <a16:creationId xmlns:a16="http://schemas.microsoft.com/office/drawing/2014/main" id="{07927B95-96AC-DD72-419F-ED29AB9323E3}"/>
                </a:ext>
              </a:extLst>
            </p:cNvPr>
            <p:cNvSpPr/>
            <p:nvPr/>
          </p:nvSpPr>
          <p:spPr>
            <a:xfrm>
              <a:off x="648094" y="606851"/>
              <a:ext cx="128000" cy="123854"/>
            </a:xfrm>
            <a:prstGeom prst="ellipse">
              <a:avLst/>
            </a:prstGeom>
            <a:solidFill>
              <a:srgbClr val="FFBD2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;p16">
              <a:extLst>
                <a:ext uri="{FF2B5EF4-FFF2-40B4-BE49-F238E27FC236}">
                  <a16:creationId xmlns:a16="http://schemas.microsoft.com/office/drawing/2014/main" id="{52619307-8EBD-1ADB-3309-05522DFB7D26}"/>
                </a:ext>
              </a:extLst>
            </p:cNvPr>
            <p:cNvSpPr/>
            <p:nvPr/>
          </p:nvSpPr>
          <p:spPr>
            <a:xfrm>
              <a:off x="886381" y="602593"/>
              <a:ext cx="128000" cy="123854"/>
            </a:xfrm>
            <a:prstGeom prst="ellipse">
              <a:avLst/>
            </a:prstGeom>
            <a:solidFill>
              <a:srgbClr val="2CC74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2E0C1396-DC86-B791-255B-31CF0474FD97}"/>
                </a:ext>
              </a:extLst>
            </p:cNvPr>
            <p:cNvSpPr/>
            <p:nvPr/>
          </p:nvSpPr>
          <p:spPr>
            <a:xfrm rot="10800000">
              <a:off x="260352" y="870239"/>
              <a:ext cx="8623296" cy="4149211"/>
            </a:xfrm>
            <a:prstGeom prst="round2SameRect">
              <a:avLst>
                <a:gd name="adj1" fmla="val 446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324E07-481E-8A02-122B-A795A438AB94}"/>
              </a:ext>
            </a:extLst>
          </p:cNvPr>
          <p:cNvSpPr txBox="1"/>
          <p:nvPr/>
        </p:nvSpPr>
        <p:spPr>
          <a:xfrm>
            <a:off x="3351226" y="347170"/>
            <a:ext cx="2719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 err="1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config.yml</a:t>
            </a:r>
            <a:r>
              <a:rPr kumimoji="1" lang="en-US" altLang="ko-Kore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수정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(</a:t>
            </a:r>
            <a:r>
              <a:rPr kumimoji="1" lang="ko-KR" altLang="en-US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프로필</a:t>
            </a:r>
            <a:r>
              <a:rPr kumimoji="1" lang="en-US" altLang="ko-KR" sz="2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endParaRPr kumimoji="1" lang="ko-Kore-KR" altLang="en-US" sz="2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0CAC5-D456-29F1-06E4-D9517631DC03}"/>
              </a:ext>
            </a:extLst>
          </p:cNvPr>
          <p:cNvSpPr/>
          <p:nvPr/>
        </p:nvSpPr>
        <p:spPr>
          <a:xfrm>
            <a:off x="648093" y="980678"/>
            <a:ext cx="76244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author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name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            : "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Junhwan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avatar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          : "/assets/images/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profile.png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" </a:t>
            </a:r>
            <a:r>
              <a:rPr lang="en" altLang="ko-Kore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 </a:t>
            </a:r>
            <a:r>
              <a:rPr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프로필 사진 </a:t>
            </a:r>
            <a:endParaRPr lang="en" altLang="ko-Kore-KR" dirty="0">
              <a:solidFill>
                <a:srgbClr val="FF000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bio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      : "-" </a:t>
            </a:r>
            <a:r>
              <a:rPr lang="en" altLang="ko-Kore-KR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</a:t>
            </a:r>
            <a:r>
              <a:rPr lang="ko-KR" altLang="en-US" dirty="0">
                <a:solidFill>
                  <a:srgbClr val="FF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자기소개</a:t>
            </a:r>
          </a:p>
          <a:p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location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        : "Republic of Korea"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email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      :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links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-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label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"Email"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icon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fas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fa-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fw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fa-envelope-square"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</a:t>
            </a:r>
            <a:r>
              <a:rPr lang="en" altLang="ko-Kore-KR" dirty="0" err="1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"mailto:gjwnsghks02@gmail.com"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-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label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"GitHub"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icon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"fab fa-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fw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fa-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</a:t>
            </a:r>
            <a:r>
              <a:rPr lang="en" altLang="ko-Kore-KR" dirty="0" err="1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"https://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github.com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/junhwan26"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-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label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"Instagram"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</a:t>
            </a:r>
            <a:r>
              <a:rPr lang="en" altLang="ko-Kore-KR" dirty="0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icon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"fab fa-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fw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fa-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instagram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"</a:t>
            </a:r>
          </a:p>
          <a:p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      </a:t>
            </a:r>
            <a:r>
              <a:rPr lang="en" altLang="ko-Kore-KR" dirty="0" err="1">
                <a:solidFill>
                  <a:srgbClr val="A626A4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 "https://</a:t>
            </a:r>
            <a:r>
              <a:rPr lang="en" altLang="ko-Kore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www.instagram.com</a:t>
            </a:r>
            <a:r>
              <a:rPr lang="en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/jxnhwxn26/"</a:t>
            </a:r>
          </a:p>
        </p:txBody>
      </p:sp>
    </p:spTree>
    <p:extLst>
      <p:ext uri="{BB962C8B-B14F-4D97-AF65-F5344CB8AC3E}">
        <p14:creationId xmlns:p14="http://schemas.microsoft.com/office/powerpoint/2010/main" val="18502681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764</Words>
  <Application>Microsoft Macintosh PowerPoint</Application>
  <PresentationFormat>화면 슬라이드 쇼(16:9)</PresentationFormat>
  <Paragraphs>137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Source Sans Pro</vt:lpstr>
      <vt:lpstr>BM HANNA Pro OTF</vt:lpstr>
      <vt:lpstr>Arial</vt:lpstr>
      <vt:lpstr>Wingdings</vt:lpstr>
      <vt:lpstr>BM HANNA Air OTF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허준환[ 학부재학 / 데이터과학과 ]</cp:lastModifiedBy>
  <cp:revision>7</cp:revision>
  <cp:lastPrinted>2022-07-13T13:19:03Z</cp:lastPrinted>
  <dcterms:modified xsi:type="dcterms:W3CDTF">2022-07-21T11:20:12Z</dcterms:modified>
</cp:coreProperties>
</file>